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7249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4404"/>
            <a:ext cx="3616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Stay Safe in the Cyber World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Essential knowledge for protecting yourself and your organization from cyber threats in today's connected world.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8293" y="2877503"/>
            <a:ext cx="9553694" cy="1178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250"/>
              </a:lnSpc>
              <a:buNone/>
            </a:pPr>
            <a:r>
              <a:rPr lang="en-US" sz="7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Think Before You Click</a:t>
            </a:r>
            <a:endParaRPr lang="en-US" sz="7400" dirty="0"/>
          </a:p>
        </p:txBody>
      </p:sp>
      <p:sp>
        <p:nvSpPr>
          <p:cNvPr id="4" name="Text 1"/>
          <p:cNvSpPr/>
          <p:nvPr/>
        </p:nvSpPr>
        <p:spPr>
          <a:xfrm>
            <a:off x="659963" y="4527233"/>
            <a:ext cx="357866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Your Caution is Your Best Defense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59963" y="5010388"/>
            <a:ext cx="6425208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Phishing attacks are everywhere in today's digital landscape, constantly evolving with new tactics and technologies. Cybercriminals are betting on human error—your vigilance breaks that chain.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9963" y="6085165"/>
            <a:ext cx="64252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Always verify unexpected requests through official channels before taking action. When something feels off, trust your instincts and investigate further.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2849" y="4550807"/>
            <a:ext cx="424220" cy="42422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8165544" y="4615577"/>
            <a:ext cx="39834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Stay informed about emerging threats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552849" y="5352098"/>
            <a:ext cx="424220" cy="42422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8165544" y="5416867"/>
            <a:ext cx="3796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Remain alert to suspicious messages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552849" y="6153388"/>
            <a:ext cx="424220" cy="42422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8165544" y="6218158"/>
            <a:ext cx="348103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Protect your digital life every day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59963" y="7164462"/>
            <a:ext cx="13310473" cy="31075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9963" y="7407473"/>
            <a:ext cx="133104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 for learning to stay safe! Remember: a moment of caution can prevent a lifetime of consequences.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Phishing?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Phishing is a sophisticated cyberattack where criminals impersonate trusted sources—like banks, employers, or popular services—to deceive victims into revealing sensitive information.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90191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Common Targets: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4280" y="34301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Login credentials and passwords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3226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Credit card and banking details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2343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Social Security numbers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6364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 identification data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51518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attacks arrive through emails, text messages, phone calls, or convincingly fake websites designed to look authentic.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5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368" y="3174087"/>
            <a:ext cx="5909310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Phishing Attacks Work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368" y="4045387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9368" y="4342686"/>
            <a:ext cx="656165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659368" y="4482584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Impersonation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9368" y="4889897"/>
            <a:ext cx="65616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Attackers craft fake messages that closely mimic legitimate organizations, using stolen logos and professional formatting to appear trustworthy.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409378" y="4045387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9378" y="4342686"/>
            <a:ext cx="656165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7409378" y="4482584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Manipulation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409378" y="4889897"/>
            <a:ext cx="65616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They exploit urgency, fear, or curiosity—claiming your account is compromised, you've won a prize, or immediate action is required to avoid consequences.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9368" y="5822156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368" y="6119455"/>
            <a:ext cx="656165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659368" y="6259354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Interaction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9368" y="6666667"/>
            <a:ext cx="65616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Victims are tricked into clicking malicious links, downloading infected attachments, or directly providing credentials on fake login pages.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409378" y="5822156"/>
            <a:ext cx="188357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409378" y="6119455"/>
            <a:ext cx="656165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7409378" y="6259354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Exploitation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09378" y="6666667"/>
            <a:ext cx="6561653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you interact, attackers can install malware, steal your credentials, access your accounts, or use your information for identity theft and financial fraud.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435"/>
            <a:ext cx="67813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Common Types of Phishing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9843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282824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Email Phishing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67075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Mass emails sent to thousands of people pretending to be banks, retailers, or government agencies. The most widespread form of attack.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4984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282824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Spear Phishing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6707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Highly targeted attacks using personal information about you. Accounts for 91% of successful data breaches due to customization.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Smishing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Phishing delivered via SMS or text messages, often claiming to be delivery notifications, account alerts, or prize winnings.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Voice phishing conducted through phone calls where scammers impersonate tech support, IRS agents, or bank representatives.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52" y="1009293"/>
            <a:ext cx="4615696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Real-World Examples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152" y="1863209"/>
            <a:ext cx="3833574" cy="2881670"/>
          </a:xfrm>
          <a:prstGeom prst="roundRect">
            <a:avLst>
              <a:gd name="adj" fmla="val 3808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292" y="1863209"/>
            <a:ext cx="91440" cy="2881670"/>
          </a:xfrm>
          <a:prstGeom prst="roundRect">
            <a:avLst>
              <a:gd name="adj" fmla="val 30287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922139" y="2070616"/>
            <a:ext cx="32723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Million-Dollar Invoice Scam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22139" y="2469713"/>
            <a:ext cx="3350181" cy="206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major tech company lost millions when finance employees received fake invoices from what appeared to be a trusted vendor. The payment went directly to fraudsters who had meticulously researched the company's payment processes.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4664273" y="1863209"/>
            <a:ext cx="3833574" cy="2881670"/>
          </a:xfrm>
          <a:prstGeom prst="roundRect">
            <a:avLst>
              <a:gd name="adj" fmla="val 3808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1413" y="1863209"/>
            <a:ext cx="91440" cy="2881670"/>
          </a:xfrm>
          <a:prstGeom prst="roundRect">
            <a:avLst>
              <a:gd name="adj" fmla="val 30287"/>
            </a:avLst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4940260" y="2070616"/>
            <a:ext cx="289238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University Password Breach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40260" y="2469713"/>
            <a:ext cx="3350181" cy="206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Attackers impersonated a university IT department, sending emails about "mandatory password updates." Hundreds of students and staff entered credentials on a fake login page, compromising sensitive academic records and personal data.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46152" y="4929426"/>
            <a:ext cx="3833574" cy="2290882"/>
          </a:xfrm>
          <a:prstGeom prst="roundRect">
            <a:avLst>
              <a:gd name="adj" fmla="val 4790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3292" y="4929426"/>
            <a:ext cx="91440" cy="2290882"/>
          </a:xfrm>
          <a:prstGeom prst="roundRect">
            <a:avLst>
              <a:gd name="adj" fmla="val 30287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922139" y="5136833"/>
            <a:ext cx="267557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Delivery Notification Trap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22139" y="5535930"/>
            <a:ext cx="3350181" cy="147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Smishing texts claiming to be from FedEx, UPS, or USPS with urgent package delivery issues. Clicking the link installed malware that captured banking apps and personal messages on victims' phones.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120" y="454938"/>
            <a:ext cx="5115878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Warning Signs to Watch For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406128"/>
            <a:ext cx="4452818" cy="44528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43180" y="1493996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5691188" y="1406128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Unexpected Messages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91188" y="1829991"/>
            <a:ext cx="8367593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Unsolicited emails or texts from organizations you don't recognize or weren't expecting to hear from.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443180" y="2513528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82824"/>
          </a:solidFill>
          <a:ln/>
        </p:spPr>
      </p:sp>
      <p:sp>
        <p:nvSpPr>
          <p:cNvPr id="8" name="Text 5"/>
          <p:cNvSpPr/>
          <p:nvPr/>
        </p:nvSpPr>
        <p:spPr>
          <a:xfrm>
            <a:off x="5691188" y="2425660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Urgent Language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691188" y="2849523"/>
            <a:ext cx="8367593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Demands for immediate action using fear tactics like "Your account will be closed" or "Verify within 24 hours."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443180" y="3533061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5691188" y="3445193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Poor Grammar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91188" y="3869055"/>
            <a:ext cx="8367593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Spelling mistakes, awkward phrasing, or unprofessional formatting that legitimate companies wouldn't send.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443180" y="4552593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5691188" y="4464725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Suspicious Sender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91188" y="4888587"/>
            <a:ext cx="8367593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Email addresses that don't match official domains—check carefully for slight misspellings or extra characters.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443180" y="5572125"/>
            <a:ext cx="82629" cy="82629"/>
          </a:xfrm>
          <a:prstGeom prst="roundRect">
            <a:avLst>
              <a:gd name="adj" fmla="val 553317"/>
            </a:avLst>
          </a:prstGeom>
          <a:solidFill>
            <a:srgbClr val="282824"/>
          </a:solidFill>
          <a:ln/>
        </p:spPr>
      </p:sp>
      <p:sp>
        <p:nvSpPr>
          <p:cNvPr id="17" name="Text 14"/>
          <p:cNvSpPr/>
          <p:nvPr/>
        </p:nvSpPr>
        <p:spPr>
          <a:xfrm>
            <a:off x="5691188" y="5484257"/>
            <a:ext cx="206835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Generic Greetings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91188" y="5908119"/>
            <a:ext cx="8367593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"Dear Customer" instead of your actual name, indicating a mass phishing campaign rather than legitimate correspondence.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5443180" y="6623804"/>
            <a:ext cx="8615601" cy="967740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58" y="6876217"/>
            <a:ext cx="206812" cy="16537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5980748" y="6830497"/>
            <a:ext cx="7912656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 Tip: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Always hover over links before clicking to preview the actual URL destination. Never click first and ask questions later.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604718"/>
            <a:ext cx="629685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How to Identify Fake Links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1062157" y="2224445"/>
            <a:ext cx="6146721" cy="212408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743545" y="2011978"/>
            <a:ext cx="637342" cy="637342"/>
          </a:xfrm>
          <a:prstGeom prst="roundRect">
            <a:avLst>
              <a:gd name="adj" fmla="val 71735"/>
            </a:avLst>
          </a:prstGeom>
          <a:solidFill>
            <a:srgbClr val="E5DF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2851" y="2171283"/>
            <a:ext cx="318611" cy="3186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5953" y="2861786"/>
            <a:ext cx="281761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Hover First, Click Never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5953" y="3321129"/>
            <a:ext cx="604063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Place your mouse cursor over any link without clicking. The real URL will appear at the bottom of your browser or in a tooltip. Compare it carefully to the expected destination.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740015" y="1905833"/>
            <a:ext cx="6146721" cy="212408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7421404" y="1693366"/>
            <a:ext cx="637342" cy="637342"/>
          </a:xfrm>
          <a:prstGeom prst="roundRect">
            <a:avLst>
              <a:gd name="adj" fmla="val 71735"/>
            </a:avLst>
          </a:prstGeom>
          <a:solidFill>
            <a:srgbClr val="E5DF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709" y="1852672"/>
            <a:ext cx="318611" cy="3186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3811" y="2543175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Inspect the Domain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3811" y="3002518"/>
            <a:ext cx="604063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Look for misspellings, extra characters, or wrong extensions. "paypa1.com" (with number 1) instead of "paypal.com" or "amazon-security.net" instead of "amazon.com" are red flags.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062157" y="5296376"/>
            <a:ext cx="6146721" cy="212408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743545" y="5083909"/>
            <a:ext cx="637342" cy="637342"/>
          </a:xfrm>
          <a:prstGeom prst="roundRect">
            <a:avLst>
              <a:gd name="adj" fmla="val 71735"/>
            </a:avLst>
          </a:prstGeom>
          <a:solidFill>
            <a:srgbClr val="E5DF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1" y="5243215"/>
            <a:ext cx="318611" cy="31861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5953" y="593371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Type It Manually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5953" y="6393061"/>
            <a:ext cx="604063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When in doubt, don't click the link. Instead, type the official website address directly into your browser or use a trusted bookmark you created yourself.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740015" y="4977765"/>
            <a:ext cx="6146721" cy="212408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1404" y="4765298"/>
            <a:ext cx="637342" cy="637342"/>
          </a:xfrm>
          <a:prstGeom prst="roundRect">
            <a:avLst>
              <a:gd name="adj" fmla="val 71735"/>
            </a:avLst>
          </a:prstGeom>
          <a:solidFill>
            <a:srgbClr val="E5DFD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0709" y="4924604"/>
            <a:ext cx="318611" cy="3186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3811" y="5615107"/>
            <a:ext cx="303466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Check Security Indicators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3811" y="6074450"/>
            <a:ext cx="604063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Legitimate sites use HTTPS (not just HTTP) and display a padlock icon in the address bar. However, note that phishing sites can also have these—they're necessary but not sufficient for security.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469" y="556617"/>
            <a:ext cx="5947886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Best Practices to Stay Safe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7469" y="1592580"/>
            <a:ext cx="4270415" cy="3258741"/>
          </a:xfrm>
          <a:prstGeom prst="roundRect">
            <a:avLst>
              <a:gd name="adj" fmla="val 930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909518" y="1794629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6206" y="1961317"/>
            <a:ext cx="272891" cy="272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9518" y="2603063"/>
            <a:ext cx="279677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Protect Your Credentials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9518" y="3040023"/>
            <a:ext cx="3866317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Never share passwords or personal information via email, text, or phone calls. Legitimate organizations will never ask for this information through these channels.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9933" y="1592580"/>
            <a:ext cx="4270415" cy="3258741"/>
          </a:xfrm>
          <a:prstGeom prst="roundRect">
            <a:avLst>
              <a:gd name="adj" fmla="val 930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381982" y="1794629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670" y="1961317"/>
            <a:ext cx="272891" cy="272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1982" y="2603063"/>
            <a:ext cx="3866317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Enable Two-Factor Authentication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381982" y="3355777"/>
            <a:ext cx="3866317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an extra security layer to all accounts by requiring a second verification step beyond your password, such as a code sent to your phone.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2397" y="1592580"/>
            <a:ext cx="4270415" cy="3258741"/>
          </a:xfrm>
          <a:prstGeom prst="roundRect">
            <a:avLst>
              <a:gd name="adj" fmla="val 930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4446" y="1794629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1133" y="1961317"/>
            <a:ext cx="272891" cy="272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4446" y="2603063"/>
            <a:ext cx="259806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Keep Systems Updated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54446" y="3040023"/>
            <a:ext cx="3866317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Regularly update your operating system, browsers, and antivirus software. Security patches fix vulnerabilities that attackers actively exploit.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07469" y="5053370"/>
            <a:ext cx="6506647" cy="2619613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909518" y="5255419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206" y="5422106"/>
            <a:ext cx="272891" cy="272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9518" y="6063853"/>
            <a:ext cx="297513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Report Suspicious Activity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09518" y="6500813"/>
            <a:ext cx="610254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Forward suspicious emails to your IT or security team immediately. Quick reporting can prevent others from falling victim to the same attack.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6165" y="5053370"/>
            <a:ext cx="6506647" cy="2619613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18214" y="5255419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282824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902" y="5422106"/>
            <a:ext cx="272891" cy="272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8214" y="6063853"/>
            <a:ext cx="273427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Back Up Important Data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18214" y="6500813"/>
            <a:ext cx="610254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Regularly backup critical files to secure cloud storage or external drives. This protects you from ransomware and data loss from successful attacks.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461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Quick Quiz: Spot the Phish!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1966"/>
            <a:ext cx="695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Test your phishing detection skills with these scenarios: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136458"/>
            <a:ext cx="4196358" cy="5450562"/>
          </a:xfrm>
          <a:prstGeom prst="roundRect">
            <a:avLst>
              <a:gd name="adj" fmla="val 81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166938"/>
            <a:ext cx="4135398" cy="680442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2294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3074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Bank Password Email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6461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receive an email from your bank asking you to verify your password urgently due to "suspicious activity." The email includes a link to update your credentials immediately.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51521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Answer: FALSE - Phishing!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Banks never ask for passwords via email. Always log in through the official app or website directly.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136458"/>
            <a:ext cx="4196358" cy="5450562"/>
          </a:xfrm>
          <a:prstGeom prst="roundRect">
            <a:avLst>
              <a:gd name="adj" fmla="val 81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47442" y="2166938"/>
            <a:ext cx="4135398" cy="680442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060" y="2294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3074194"/>
            <a:ext cx="2838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Prize Notification Text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6461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unknown number texts you claiming you've won a $1,000 gift card. "Click this link within 2 hours to claim your prize before it expires!"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515231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Answer: IGNORE!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Classic smishing attack using urgency and false rewards. Delete immediately and never click unsolicited prize links.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136458"/>
            <a:ext cx="4196358" cy="5450562"/>
          </a:xfrm>
          <a:prstGeom prst="roundRect">
            <a:avLst>
              <a:gd name="adj" fmla="val 811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70613" y="2166938"/>
            <a:ext cx="4135398" cy="680442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8232" y="2294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897427" y="3074194"/>
            <a:ext cx="3117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Misspelled Official Email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64612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receive a professional-looking message about a package delivery. The sender's email is "support@ups-delivery.net" instead of the official UPS domain. The message formatting looks legitimate.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97427" y="587811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Answer: SUSPICIOUS!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wrong domain is a major red flag. Verify independently by visiting the official UPS website directly.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2025-12-04T13:58:03Z</dcterms:created>
  <dcterms:modified xsi:type="dcterms:W3CDTF">2025-12-04T13:58:03Z</dcterms:modified>
</cp:coreProperties>
</file>